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C1AC"/>
    <a:srgbClr val="12C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3DDF4-1EB3-4DD6-B73B-F5DED32B6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AF4CEF2-CF2F-4AE3-911B-9B660ED3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9714FD-B37F-40A6-AC96-A9516D92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D56A29-815B-4B32-9ADD-F2378994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995697-28D3-4333-98AA-BAA3D0A8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1760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8D5F8-8EAC-43CF-8D02-0835A98F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D2F69F5-DE37-4233-891B-90E65E2D3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6F2545-01A3-45F5-BD79-5403B418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FC4E8D-FDD9-4F37-A5BE-A4802EF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AEC790-AEAA-41E0-941D-9E1E88D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932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C194F20-0FDC-4CEB-A3B0-5E23600F3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5CF78C8-D5BB-484D-9627-C94B8A80B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2CCF1C-23F1-48F8-91CB-224275AF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80068D-405F-43E9-B867-A78DA229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837A92-5D7A-4CEC-ACCD-C54666AF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23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1C01D-6F1D-4973-9AA8-5D16EC4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652AEA-BA31-407B-B53D-8CD08C34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F9F153-6423-4CB1-AA66-AD56B834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834C6B-7C7A-4BEA-8911-E5F712BA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EC3F6B-239E-4C58-A9AA-C18F1DB0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495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9E144-93DC-4D5A-ACAA-B0384BF9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C21E04-6F8C-409C-AE36-97DF41D3E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6C15E2-EABE-4F8E-95E7-AFE2DBA9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AD7818-8E14-4022-B8DA-5CAFA329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BC08F0-1AE3-49FF-A3AA-60C98C91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005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EC588-6814-4669-9FCA-791B07C4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E8496D-8E6B-43F1-91FF-8DC5AA761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274D72-EF78-47D4-818C-0C941CDE9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A1805C-4444-431E-B25E-D3D9328B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1FC400A-3770-4ADF-9DAB-643DD4AD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029A8A-8BA5-447C-8FD9-A1877953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448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E3BF9-B4A0-4CB8-8125-8F999B02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414DC3-3FAA-4649-81E3-A4919F27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14BB72-F5F8-481C-BAB0-6B68DFA5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8D9BD1-86B1-46CF-9658-942234277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439608C-C0E8-497D-8974-FFF74D672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ED9F122-E8FE-4962-8797-74F9D4DB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EB4F1E9-D176-4CBE-83DD-B0B86D7D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A498BF4-5453-4038-BF49-6E7FEBB2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870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3300B4-44DF-4DA8-BC86-564031FA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C914988-B9BC-427B-9EB5-86E0F1C5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B0DC6C-E33F-4983-A0EF-718D3E0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04E764-CED2-4BF3-AE60-2D504D40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524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E312825-1749-4DBE-B0B4-1E7ABAEE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FA8B2A2-B161-4B5D-A7CD-A32D7A44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F17384-1F55-4EC6-82AD-FF571184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489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2D6DD-9910-44A2-B275-B67C84E0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6D8DB-CE22-43F7-B5EA-5E46C782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EB3AC5-52C2-4CD0-B77A-756C6056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5D2365B-44EB-4F86-971F-44536C82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70CFA0-189C-4D0B-8E67-1E36E91A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AE5E25-ED83-4544-AA3B-78003847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995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69538-027F-4A03-8CA5-71272C62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95DBE2-21E2-4805-A469-C1597C86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B1BD59-B93F-4328-9FE8-9D6176387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5A576C4-D942-48E0-9595-BF76D0F0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402A20-B1C3-4A58-8A64-F55CCA5C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0EF8C9-1C21-480B-B51E-13011777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533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C1AC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DB64866-7C36-484B-9DFA-13927244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BD1ED1-49D9-4A6A-B51E-A1CD4406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655031-7922-4CF1-A9FE-E26ACB8BE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62223D-AB01-4A60-8B1E-3345EC1CF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B12FC3F-A719-4F1E-81B9-06927384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894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26BC5-2C0C-4FE5-BFC5-A94B6FB0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Trailer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4" name="Trailer Hope Revisited 4real">
            <a:hlinkClick r:id="" action="ppaction://media"/>
            <a:extLst>
              <a:ext uri="{FF2B5EF4-FFF2-40B4-BE49-F238E27FC236}">
                <a16:creationId xmlns:a16="http://schemas.microsoft.com/office/drawing/2014/main" id="{5EC8E4F0-197F-4BDD-8B2A-6A19B8B94F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9" y="1310211"/>
            <a:ext cx="12165362" cy="5182664"/>
          </a:xfrm>
        </p:spPr>
      </p:pic>
    </p:spTree>
    <p:extLst>
      <p:ext uri="{BB962C8B-B14F-4D97-AF65-F5344CB8AC3E}">
        <p14:creationId xmlns:p14="http://schemas.microsoft.com/office/powerpoint/2010/main" val="31724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9ABBB-2D11-4868-A1AF-FC4C6B91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enor Sans" panose="02000000000000000000" pitchFamily="2" charset="0"/>
              </a:rPr>
              <a:t>Humam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B63200-1507-4EED-9841-96C9319C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269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B71D0-A231-4A68-BEEE-50E5AB5F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Tamara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8B6816-64D1-4463-8B20-5882980F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879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AC54A-09F6-440A-831A-B063B1C6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Olivier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D9B41-D596-43AA-90BF-027BA40C3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236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8741C-AA71-4838-BB46-BC1FBAEA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Rick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F065D8-4D9E-493D-B619-07E91EFD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478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CEBA1-CB33-4204-996D-32592389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Glyn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1CA05-F216-4EDF-958E-7894D72E2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345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5D0C6-C33B-4062-903A-AFC17209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Team reflection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498E67-8E3C-45BD-AE82-22D20895F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513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42135-74E4-4BEA-9796-B107AAA6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Thank you for listening!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B5386B-F8A3-4EE5-BBB0-2CF51BA8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105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9109CBDB-C268-4072-A8CE-A182EF527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767C98C1-3623-4E2C-B5F9-677551737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1745" y="3772506"/>
            <a:ext cx="4668982" cy="1655762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Carter one" panose="03080802040405060005" pitchFamily="66" charset="0"/>
              </a:rPr>
              <a:t>We are #1</a:t>
            </a:r>
          </a:p>
          <a:p>
            <a:r>
              <a:rPr lang="en-US" sz="3000" dirty="0">
                <a:solidFill>
                  <a:schemeClr val="bg1"/>
                </a:solidFill>
                <a:latin typeface="Carter one" panose="03080802040405060005" pitchFamily="66" charset="0"/>
              </a:rPr>
              <a:t>Project Hope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8BA709-3BD9-44CD-8A15-E29F4AEA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" y="1024181"/>
            <a:ext cx="4593047" cy="46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49039-10B8-4EF7-A5DD-3A12505D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Our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DBFEC7-C99D-4A18-A877-32D554F2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Why is it fun?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good for the campaign?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on mobile? (target audience)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7719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DAC6D-C24A-47CA-AC74-1C186486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Play the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07DD9C-1528-4E48-AE8B-5D2DEA59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06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62B01-9DA4-424D-A872-CC18E15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Concept and model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7E31C1-6DEE-40DE-BD34-7F4F56ED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521EAE-1623-48BC-93D0-C3FA206F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22"/>
            <a:ext cx="4146101" cy="233218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20B1CD5-8E88-4A2B-A9C1-78EA98A31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6" y="3710179"/>
            <a:ext cx="3671674" cy="306537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E5FDC5-04C1-4378-8A27-B9BD6DE8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39" y="3710179"/>
            <a:ext cx="4025569" cy="306537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13E9D66-EDED-4824-ADD0-DEEB7DCA2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82" y="3710179"/>
            <a:ext cx="3558750" cy="307208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423A474-9723-40DE-9B69-B170F6E7E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14" y="886617"/>
            <a:ext cx="2812163" cy="2688625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941CD771-98C8-41DE-87FD-D2FF311E8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86" y="1391822"/>
            <a:ext cx="3671674" cy="22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0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A23D3-4872-4CB7-A4D8-B713C786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Assets 3D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3917C4-A19D-4547-963C-D652A965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4911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CAF15-F1B2-4F12-80F6-CCA7F342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Assets UI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8B4818-9847-432E-86F5-119F0A54B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467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EFAA2-2CB1-4609-8E6D-7331FD7A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Music &amp; sound effects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2D73BA-77C3-4A1A-A9DC-83DA113CE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594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61D66-6690-4008-BE9A-06422E0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Rob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B7E465-72BC-4573-AA58-E7966FFFF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393809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59</Words>
  <Application>Microsoft Office PowerPoint</Application>
  <PresentationFormat>Breedbeeld</PresentationFormat>
  <Paragraphs>22</Paragraphs>
  <Slides>16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Carter one</vt:lpstr>
      <vt:lpstr>Tenor Sans</vt:lpstr>
      <vt:lpstr>Kantoorthema</vt:lpstr>
      <vt:lpstr>Trailer</vt:lpstr>
      <vt:lpstr>PowerPoint-presentatie</vt:lpstr>
      <vt:lpstr>Our game</vt:lpstr>
      <vt:lpstr>Play the game</vt:lpstr>
      <vt:lpstr>Concept and model</vt:lpstr>
      <vt:lpstr>Assets 3D</vt:lpstr>
      <vt:lpstr>Assets UI</vt:lpstr>
      <vt:lpstr>Music &amp; sound effects</vt:lpstr>
      <vt:lpstr>Rob</vt:lpstr>
      <vt:lpstr>Humam</vt:lpstr>
      <vt:lpstr>Tamara</vt:lpstr>
      <vt:lpstr>Olivier</vt:lpstr>
      <vt:lpstr>Rick</vt:lpstr>
      <vt:lpstr>Glyn</vt:lpstr>
      <vt:lpstr>Team reflection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Tamara Hooijmans</dc:creator>
  <cp:lastModifiedBy>Tamara Hooijmans</cp:lastModifiedBy>
  <cp:revision>14</cp:revision>
  <dcterms:created xsi:type="dcterms:W3CDTF">2019-09-18T10:18:43Z</dcterms:created>
  <dcterms:modified xsi:type="dcterms:W3CDTF">2019-09-19T07:54:09Z</dcterms:modified>
</cp:coreProperties>
</file>